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2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6346-6063-4412-AFE0-14D2FF2B4A48}" type="datetimeFigureOut">
              <a:rPr lang="it-IT" smtClean="0"/>
              <a:t>08/05/2024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FE32-04F6-4592-BA67-F2365500B4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22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6346-6063-4412-AFE0-14D2FF2B4A48}" type="datetimeFigureOut">
              <a:rPr lang="it-IT" smtClean="0"/>
              <a:t>08/05/2024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FE32-04F6-4592-BA67-F2365500B4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002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6346-6063-4412-AFE0-14D2FF2B4A48}" type="datetimeFigureOut">
              <a:rPr lang="it-IT" smtClean="0"/>
              <a:t>08/05/2024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FE32-04F6-4592-BA67-F2365500B4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9192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6346-6063-4412-AFE0-14D2FF2B4A48}" type="datetimeFigureOut">
              <a:rPr lang="it-IT" smtClean="0"/>
              <a:t>08/05/2024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FE32-04F6-4592-BA67-F2365500B4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3241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6346-6063-4412-AFE0-14D2FF2B4A48}" type="datetimeFigureOut">
              <a:rPr lang="it-IT" smtClean="0"/>
              <a:t>08/05/2024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FE32-04F6-4592-BA67-F2365500B4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9149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6346-6063-4412-AFE0-14D2FF2B4A48}" type="datetimeFigureOut">
              <a:rPr lang="it-IT" smtClean="0"/>
              <a:t>08/05/2024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FE32-04F6-4592-BA67-F2365500B4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9015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6346-6063-4412-AFE0-14D2FF2B4A48}" type="datetimeFigureOut">
              <a:rPr lang="it-IT" smtClean="0"/>
              <a:t>08/05/2024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FE32-04F6-4592-BA67-F2365500B4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6810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6346-6063-4412-AFE0-14D2FF2B4A48}" type="datetimeFigureOut">
              <a:rPr lang="it-IT" smtClean="0"/>
              <a:t>08/05/2024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FE32-04F6-4592-BA67-F2365500B4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098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6346-6063-4412-AFE0-14D2FF2B4A48}" type="datetimeFigureOut">
              <a:rPr lang="it-IT" smtClean="0"/>
              <a:t>08/05/2024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FE32-04F6-4592-BA67-F2365500B4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1010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6346-6063-4412-AFE0-14D2FF2B4A48}" type="datetimeFigureOut">
              <a:rPr lang="it-IT" smtClean="0"/>
              <a:t>08/05/2024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FE32-04F6-4592-BA67-F2365500B4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4622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6346-6063-4412-AFE0-14D2FF2B4A48}" type="datetimeFigureOut">
              <a:rPr lang="it-IT" smtClean="0"/>
              <a:t>08/05/2024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FE32-04F6-4592-BA67-F2365500B4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192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96346-6063-4412-AFE0-14D2FF2B4A48}" type="datetimeFigureOut">
              <a:rPr lang="it-IT" smtClean="0"/>
              <a:t>08/05/2024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3FE32-04F6-4592-BA67-F2365500B4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65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7668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1C19512A-3C0F-45AA-D4C6-825C574CF3A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" r="3113"/>
          <a:stretch/>
        </p:blipFill>
        <p:spPr>
          <a:xfrm>
            <a:off x="848412" y="171135"/>
            <a:ext cx="7579151" cy="64348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75989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259FF97B-B786-140A-83A4-ED173E1027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3" t="267" r="4148" b="923"/>
          <a:stretch/>
        </p:blipFill>
        <p:spPr>
          <a:xfrm>
            <a:off x="1027522" y="216816"/>
            <a:ext cx="7409468" cy="6381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146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99E680A8-0663-B1BD-433E-5CECC852A20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5" r="1105" b="2307"/>
          <a:stretch/>
        </p:blipFill>
        <p:spPr>
          <a:xfrm>
            <a:off x="1046374" y="194811"/>
            <a:ext cx="7079531" cy="631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01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621F8038-9F2D-0238-B1B0-D2D8DDFACD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0" t="1361" r="1493" b="1578"/>
          <a:stretch/>
        </p:blipFill>
        <p:spPr>
          <a:xfrm>
            <a:off x="1055801" y="282804"/>
            <a:ext cx="7051251" cy="627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138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E1C1DF2D-3D82-9D1C-900A-ED2DBD92F5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" t="996" r="1049" b="1507"/>
          <a:stretch/>
        </p:blipFill>
        <p:spPr>
          <a:xfrm>
            <a:off x="1046374" y="263951"/>
            <a:ext cx="7032397" cy="62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500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BB4A6871-F760-9807-8F7B-E226CE9396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99"/>
          <a:stretch/>
        </p:blipFill>
        <p:spPr>
          <a:xfrm>
            <a:off x="1052021" y="199575"/>
            <a:ext cx="7039957" cy="634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5665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</TotalTime>
  <Words>0</Words>
  <Application>Microsoft Office PowerPoint</Application>
  <PresentationFormat>Presentazione su schermo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Ferrazzo</dc:creator>
  <cp:lastModifiedBy>Maria Ferrazzo</cp:lastModifiedBy>
  <cp:revision>2</cp:revision>
  <dcterms:created xsi:type="dcterms:W3CDTF">2024-05-08T17:23:30Z</dcterms:created>
  <dcterms:modified xsi:type="dcterms:W3CDTF">2024-05-08T17:33:53Z</dcterms:modified>
</cp:coreProperties>
</file>