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6" r:id="rId10"/>
    <p:sldId id="262" r:id="rId11"/>
    <p:sldId id="26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1B2F6-1797-4D67-9CA0-2DD6ED0137F7}" type="datetimeFigureOut">
              <a:rPr lang="it-IT" smtClean="0"/>
              <a:pPr/>
              <a:t>09/07/2024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01777D-09FE-41BB-B97A-8D38AEBF34B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err="1"/>
              <a:t>My</a:t>
            </a:r>
            <a:r>
              <a:rPr lang="it-IT" dirty="0"/>
              <a:t>  Town 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3643314"/>
            <a:ext cx="7854696" cy="175260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t-IT" dirty="0"/>
          </a:p>
          <a:p>
            <a:pPr algn="ctr"/>
            <a:r>
              <a:rPr lang="it-IT" sz="4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NICOTERA   MARINA</a:t>
            </a:r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85720" y="785794"/>
            <a:ext cx="3214678" cy="902253"/>
          </a:xfrm>
        </p:spPr>
        <p:txBody>
          <a:bodyPr>
            <a:normAutofit/>
          </a:bodyPr>
          <a:lstStyle/>
          <a:p>
            <a:r>
              <a:rPr lang="it-IT" sz="4400" dirty="0"/>
              <a:t>WIND ROSE 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571472" y="5214950"/>
            <a:ext cx="4000528" cy="743091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NICOTERA MARINA SYMBOL</a:t>
            </a:r>
          </a:p>
        </p:txBody>
      </p:sp>
      <p:pic>
        <p:nvPicPr>
          <p:cNvPr id="10" name="Segnaposto immagine 9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103" r="17103"/>
          <a:stretch>
            <a:fillRect/>
          </a:stretch>
        </p:blipFill>
        <p:spPr>
          <a:xfrm rot="420000">
            <a:off x="3484309" y="1223778"/>
            <a:ext cx="4586907" cy="3905683"/>
          </a:xfrm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AYONARA CLUB VILLAGE HOTEL 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5424852" cy="3486154"/>
          </a:xfrm>
          <a:prstGeom prst="rect">
            <a:avLst/>
          </a:prstGeom>
        </p:spPr>
      </p:pic>
      <p:pic>
        <p:nvPicPr>
          <p:cNvPr id="7" name="Immagine 6" descr="b-b-casa-del-s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071941"/>
            <a:ext cx="4556903" cy="256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5857884" y="785794"/>
            <a:ext cx="2905116" cy="1061294"/>
          </a:xfrm>
        </p:spPr>
        <p:txBody>
          <a:bodyPr>
            <a:normAutofit/>
          </a:bodyPr>
          <a:lstStyle/>
          <a:p>
            <a:r>
              <a:rPr lang="it-IT" sz="6000" dirty="0">
                <a:latin typeface="Forte" pitchFamily="66" charset="0"/>
              </a:rPr>
              <a:t>BEACH </a:t>
            </a:r>
          </a:p>
        </p:txBody>
      </p:sp>
      <p:sp>
        <p:nvSpPr>
          <p:cNvPr id="9" name="Rettangolo 8"/>
          <p:cNvSpPr/>
          <p:nvPr/>
        </p:nvSpPr>
        <p:spPr>
          <a:xfrm rot="9837267" flipV="1">
            <a:off x="133763" y="4624535"/>
            <a:ext cx="4170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Forte" pitchFamily="66" charset="0"/>
              </a:rPr>
              <a:t>SMALL FISHERMAN BOATS</a:t>
            </a:r>
          </a:p>
        </p:txBody>
      </p:sp>
    </p:spTree>
  </p:cSld>
  <p:clrMapOvr>
    <a:masterClrMapping/>
  </p:clrMapOvr>
  <p:transition spd="slow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it-IT" b="1" dirty="0">
              <a:solidFill>
                <a:schemeClr val="tx2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it-IT" b="1" dirty="0">
                <a:solidFill>
                  <a:schemeClr val="tx2"/>
                </a:solidFill>
                <a:latin typeface="Segoe Script" pitchFamily="34" charset="0"/>
              </a:rPr>
              <a:t>PRIMARY      SCHOOL </a:t>
            </a:r>
          </a:p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Segoe Script" pitchFamily="34" charset="0"/>
            </a:endParaRPr>
          </a:p>
          <a:p>
            <a:pPr algn="ctr">
              <a:buNone/>
            </a:pPr>
            <a:r>
              <a:rPr lang="it-IT" b="1" dirty="0">
                <a:solidFill>
                  <a:schemeClr val="tx2"/>
                </a:solidFill>
                <a:latin typeface="Segoe Script" pitchFamily="34" charset="0"/>
              </a:rPr>
              <a:t>DON  LORENZO MILANI </a:t>
            </a:r>
          </a:p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Segoe Script" pitchFamily="34" charset="0"/>
            </a:endParaRPr>
          </a:p>
          <a:p>
            <a:pPr algn="ctr">
              <a:buNone/>
            </a:pPr>
            <a:r>
              <a:rPr lang="it-IT" b="1" dirty="0">
                <a:solidFill>
                  <a:schemeClr val="tx2"/>
                </a:solidFill>
                <a:latin typeface="Segoe Script" pitchFamily="34" charset="0"/>
              </a:rPr>
              <a:t>CLASS   2-3 ^ </a:t>
            </a:r>
          </a:p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Segoe Script" pitchFamily="34" charset="0"/>
            </a:endParaRPr>
          </a:p>
          <a:p>
            <a:pPr algn="ctr">
              <a:buNone/>
            </a:pPr>
            <a:r>
              <a:rPr lang="it-IT" b="1" dirty="0">
                <a:solidFill>
                  <a:schemeClr val="tx2"/>
                </a:solidFill>
                <a:latin typeface="Segoe Script" pitchFamily="34" charset="0"/>
              </a:rPr>
              <a:t> </a:t>
            </a:r>
          </a:p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429652" cy="785818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WELCOME TO NICOTERA MARINA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571472" y="5286388"/>
            <a:ext cx="7945594" cy="1428318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  <a:latin typeface="Algerian" pitchFamily="82" charset="0"/>
              </a:rPr>
              <a:t>COME TO VISIT US !!!!!!</a:t>
            </a:r>
          </a:p>
        </p:txBody>
      </p:sp>
      <p:pic>
        <p:nvPicPr>
          <p:cNvPr id="3" name="Immagine 2" descr="IMG_7032.JPG"/>
          <p:cNvPicPr>
            <a:picLocks noChangeAspect="1"/>
          </p:cNvPicPr>
          <p:nvPr/>
        </p:nvPicPr>
        <p:blipFill>
          <a:blip r:embed="rId3" cstate="print"/>
          <a:srcRect t="17299"/>
          <a:stretch>
            <a:fillRect/>
          </a:stretch>
        </p:blipFill>
        <p:spPr>
          <a:xfrm rot="10800000">
            <a:off x="1857356" y="1857364"/>
            <a:ext cx="5643570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43966" cy="71438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Segoe Script" pitchFamily="34" charset="0"/>
              </a:rPr>
              <a:t>NICOTERA MARINA IS HERE </a:t>
            </a:r>
          </a:p>
        </p:txBody>
      </p:sp>
      <p:pic>
        <p:nvPicPr>
          <p:cNvPr id="4" name="Segnaposto contenuto 3" descr="2206200618324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500174"/>
            <a:ext cx="5666907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785786" y="4929198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b="1" dirty="0">
              <a:solidFill>
                <a:srgbClr val="002060"/>
              </a:solidFill>
              <a:latin typeface="Segoe Script" pitchFamily="34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Segoe Script" pitchFamily="34" charset="0"/>
              </a:rPr>
              <a:t>.....is the last village in the province of </a:t>
            </a:r>
            <a:r>
              <a:rPr lang="en-GB" sz="3200" b="1" dirty="0" err="1">
                <a:solidFill>
                  <a:srgbClr val="002060"/>
                </a:solidFill>
                <a:latin typeface="Segoe Script" pitchFamily="34" charset="0"/>
              </a:rPr>
              <a:t>Vibo</a:t>
            </a:r>
            <a:r>
              <a:rPr lang="en-GB" sz="3200" b="1" dirty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Segoe Script" pitchFamily="34" charset="0"/>
              </a:rPr>
              <a:t>Valentia</a:t>
            </a:r>
            <a:r>
              <a:rPr lang="en-GB" sz="3200" b="1" dirty="0">
                <a:solidFill>
                  <a:srgbClr val="002060"/>
                </a:solidFill>
                <a:latin typeface="Segoe Script" pitchFamily="34" charset="0"/>
              </a:rPr>
              <a:t>.</a:t>
            </a:r>
            <a:endParaRPr lang="it-IT" sz="32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786842" cy="171451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dirty="0">
                <a:latin typeface="Segoe Script" pitchFamily="34" charset="0"/>
              </a:rPr>
              <a:t/>
            </a:r>
            <a:br>
              <a:rPr lang="en-US" sz="3100" dirty="0">
                <a:latin typeface="Segoe Script" pitchFamily="34" charset="0"/>
              </a:rPr>
            </a:br>
            <a:r>
              <a:rPr lang="en-US" sz="3100" b="1" dirty="0">
                <a:latin typeface="Segoe Script" pitchFamily="34" charset="0"/>
              </a:rPr>
              <a:t>City of the Mediterranean diet ,from 2015 </a:t>
            </a:r>
            <a:r>
              <a:rPr lang="en-US" sz="3100" b="1" dirty="0" err="1">
                <a:latin typeface="Segoe Script" pitchFamily="34" charset="0"/>
              </a:rPr>
              <a:t>Nicotera</a:t>
            </a:r>
            <a:r>
              <a:rPr lang="en-US" sz="3100" b="1" dirty="0">
                <a:latin typeface="Segoe Script" pitchFamily="34" charset="0"/>
              </a:rPr>
              <a:t> wins the green flag on the beaches.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  <p:pic>
        <p:nvPicPr>
          <p:cNvPr id="4" name="Segnaposto contenuto 3" descr="Nicotera-Stemma (1)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14554"/>
            <a:ext cx="2864657" cy="3675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 descr="cosa-visitare-in-calabria-nicot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428868"/>
            <a:ext cx="4275699" cy="3205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0" y="5961052"/>
            <a:ext cx="9144000" cy="830997"/>
          </a:xfrm>
          <a:prstGeom prst="rect">
            <a:avLst/>
          </a:prstGeom>
          <a:solidFill>
            <a:srgbClr val="66CCFF"/>
          </a:solidFill>
          <a:ln>
            <a:headEnd/>
            <a:tailEnd/>
          </a:ln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 Mediterranean diet is based on the consumption of fish, legumes, fruits, vegetables and wines. 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28" y="4572008"/>
            <a:ext cx="6929486" cy="1214446"/>
          </a:xfrm>
        </p:spPr>
        <p:txBody>
          <a:bodyPr>
            <a:noAutofit/>
          </a:bodyPr>
          <a:lstStyle/>
          <a:p>
            <a:r>
              <a:rPr lang="en-US" sz="4400" b="1" dirty="0" err="1">
                <a:latin typeface="Monotype Corsiva" pitchFamily="66" charset="0"/>
              </a:rPr>
              <a:t>Nicotera</a:t>
            </a:r>
            <a:r>
              <a:rPr lang="en-US" sz="4400" b="1" dirty="0">
                <a:latin typeface="Monotype Corsiva" pitchFamily="66" charset="0"/>
              </a:rPr>
              <a:t> has about  1300 people . </a:t>
            </a:r>
            <a:endParaRPr lang="it-IT" sz="4400" b="1" dirty="0">
              <a:latin typeface="Monotype Corsiva" pitchFamily="66" charset="0"/>
            </a:endParaRPr>
          </a:p>
        </p:txBody>
      </p:sp>
      <p:pic>
        <p:nvPicPr>
          <p:cNvPr id="4" name="Segnaposto contenuto 3" descr="ID_278680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642918"/>
            <a:ext cx="5861556" cy="391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7715304" cy="3082102"/>
          </a:xfrm>
        </p:spPr>
        <p:txBody>
          <a:bodyPr>
            <a:noAutofit/>
          </a:bodyPr>
          <a:lstStyle/>
          <a:p>
            <a:r>
              <a:rPr lang="en-GB" sz="4400" dirty="0">
                <a:latin typeface="Monotype Corsiva" pitchFamily="66" charset="0"/>
              </a:rPr>
              <a:t/>
            </a:r>
            <a:br>
              <a:rPr lang="en-GB" sz="4400" dirty="0">
                <a:latin typeface="Monotype Corsiva" pitchFamily="66" charset="0"/>
              </a:rPr>
            </a:br>
            <a:r>
              <a:rPr lang="en-GB" sz="4000" dirty="0">
                <a:latin typeface="Monotype Corsiva" pitchFamily="66" charset="0"/>
              </a:rPr>
              <a:t>It is a very old town</a:t>
            </a:r>
            <a:br>
              <a:rPr lang="en-GB" sz="4000" dirty="0">
                <a:latin typeface="Monotype Corsiva" pitchFamily="66" charset="0"/>
              </a:rPr>
            </a:br>
            <a:r>
              <a:rPr lang="en-GB" sz="4000" dirty="0">
                <a:latin typeface="Monotype Corsiva" pitchFamily="66" charset="0"/>
              </a:rPr>
              <a:t> In the 1819 a ship throw away many wood boxes, which contained some statue. There was the statue of the  Immaculate Virgin Mary. </a:t>
            </a:r>
            <a:endParaRPr lang="it-IT" sz="4000" dirty="0">
              <a:latin typeface="Monotype Corsiva" pitchFamily="66" charset="0"/>
            </a:endParaRPr>
          </a:p>
        </p:txBody>
      </p:sp>
      <p:pic>
        <p:nvPicPr>
          <p:cNvPr id="5" name="Immagine 4" descr="http://www.proloconicotera.it/cultura/immacolata/images/immvt1.jpg"/>
          <p:cNvPicPr/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928934"/>
            <a:ext cx="3571868" cy="3929066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639730" cy="2609848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214422"/>
            <a:ext cx="2857500" cy="1600200"/>
          </a:xfrm>
          <a:prstGeom prst="rect">
            <a:avLst/>
          </a:prstGeom>
          <a:ln w="190500" cap="sq">
            <a:solidFill>
              <a:srgbClr val="66CCFF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magine 8" descr="processione-nicotera-mar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714752"/>
            <a:ext cx="3821430" cy="2546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6CC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418484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Forte" pitchFamily="66" charset="0"/>
              </a:rPr>
              <a:t>THE FAMOUS CHURCH</a:t>
            </a:r>
            <a:r>
              <a:rPr lang="it-IT" dirty="0"/>
              <a:t> : </a:t>
            </a:r>
            <a:r>
              <a:rPr lang="it-IT" sz="3200" b="1" dirty="0">
                <a:latin typeface="Segoe Script" pitchFamily="66" charset="0"/>
              </a:rPr>
              <a:t>VIRGIN MARY IMMACULATE</a:t>
            </a:r>
          </a:p>
        </p:txBody>
      </p:sp>
      <p:pic>
        <p:nvPicPr>
          <p:cNvPr id="5" name="Immagine 4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0902" y="2428868"/>
            <a:ext cx="340587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download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277843"/>
            <a:ext cx="3429024" cy="307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79</Words>
  <Application>Microsoft Office PowerPoint</Application>
  <PresentationFormat>Presentazione su schermo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Equinozio</vt:lpstr>
      <vt:lpstr>My  Town  </vt:lpstr>
      <vt:lpstr>Diapositiva 2</vt:lpstr>
      <vt:lpstr>WELCOME TO NICOTERA MARINA </vt:lpstr>
      <vt:lpstr>NICOTERA MARINA IS HERE </vt:lpstr>
      <vt:lpstr>                City of the Mediterranean diet ,from 2015 Nicotera wins the green flag on the beaches. </vt:lpstr>
      <vt:lpstr>Nicotera has about  1300 people . </vt:lpstr>
      <vt:lpstr> It is a very old town  In the 1819 a ship throw away many wood boxes, which contained some statue. There was the statue of the  Immaculate Virgin Mary. </vt:lpstr>
      <vt:lpstr>Diapositiva 8</vt:lpstr>
      <vt:lpstr>THE FAMOUS CHURCH : VIRGIN MARY IMMACULATE</vt:lpstr>
      <vt:lpstr>WIND ROSE </vt:lpstr>
      <vt:lpstr>BEACH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Town</dc:title>
  <dc:creator>Windows User</dc:creator>
  <cp:lastModifiedBy>Utente</cp:lastModifiedBy>
  <cp:revision>21</cp:revision>
  <dcterms:created xsi:type="dcterms:W3CDTF">2018-01-18T07:53:36Z</dcterms:created>
  <dcterms:modified xsi:type="dcterms:W3CDTF">2024-07-09T08:31:33Z</dcterms:modified>
</cp:coreProperties>
</file>